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E0E0E0"/>
    <a:srgbClr val="E6F0E2"/>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p:restoredTop sz="94694"/>
  </p:normalViewPr>
  <p:slideViewPr>
    <p:cSldViewPr snapToGrid="0">
      <p:cViewPr varScale="1">
        <p:scale>
          <a:sx n="103" d="100"/>
          <a:sy n="103" d="100"/>
        </p:scale>
        <p:origin x="608" y="17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 Id="rId9" Type="http://schemas.openxmlformats.org/officeDocument/2006/relationships/image" Target="../media/image222.svg"/></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5.emf"/><Relationship Id="rId4" Type="http://schemas.openxmlformats.org/officeDocument/2006/relationships/image" Target="../media/image22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image" Target="../media/image236.emf"/><Relationship Id="rId3" Type="http://schemas.openxmlformats.org/officeDocument/2006/relationships/image" Target="../media/image226.emf"/><Relationship Id="rId7" Type="http://schemas.openxmlformats.org/officeDocument/2006/relationships/image" Target="../media/image230.emf"/><Relationship Id="rId12" Type="http://schemas.openxmlformats.org/officeDocument/2006/relationships/image" Target="../media/image23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9.emf"/><Relationship Id="rId11" Type="http://schemas.openxmlformats.org/officeDocument/2006/relationships/image" Target="../media/image234.emf"/><Relationship Id="rId5" Type="http://schemas.openxmlformats.org/officeDocument/2006/relationships/image" Target="../media/image228.emf"/><Relationship Id="rId10" Type="http://schemas.openxmlformats.org/officeDocument/2006/relationships/image" Target="../media/image233.emf"/><Relationship Id="rId4" Type="http://schemas.openxmlformats.org/officeDocument/2006/relationships/image" Target="../media/image227.emf"/><Relationship Id="rId9" Type="http://schemas.openxmlformats.org/officeDocument/2006/relationships/image" Target="../media/image232.emf"/><Relationship Id="rId14" Type="http://schemas.openxmlformats.org/officeDocument/2006/relationships/image" Target="../media/image237.emf"/></Relationships>
</file>

<file path=ppt/slides/_rels/slide3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239.emf"/><Relationship Id="rId7" Type="http://schemas.openxmlformats.org/officeDocument/2006/relationships/image" Target="../media/image243.emf"/><Relationship Id="rId2" Type="http://schemas.openxmlformats.org/officeDocument/2006/relationships/image" Target="../media/image238.emf"/><Relationship Id="rId1" Type="http://schemas.openxmlformats.org/officeDocument/2006/relationships/slideLayout" Target="../slideLayouts/slideLayout14.xml"/><Relationship Id="rId6" Type="http://schemas.openxmlformats.org/officeDocument/2006/relationships/image" Target="../media/image242.emf"/><Relationship Id="rId11" Type="http://schemas.openxmlformats.org/officeDocument/2006/relationships/image" Target="../media/image246.emf"/><Relationship Id="rId5" Type="http://schemas.openxmlformats.org/officeDocument/2006/relationships/image" Target="../media/image241.emf"/><Relationship Id="rId10" Type="http://schemas.openxmlformats.org/officeDocument/2006/relationships/image" Target="../media/image245.emf"/><Relationship Id="rId4" Type="http://schemas.openxmlformats.org/officeDocument/2006/relationships/image" Target="../media/image240.png"/><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506238" y="3909168"/>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077758" y="3892378"/>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188495" y="3892377"/>
            <a:ext cx="92461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18426" y="6588589"/>
            <a:ext cx="705587"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 name="Group 1">
            <a:extLst>
              <a:ext uri="{FF2B5EF4-FFF2-40B4-BE49-F238E27FC236}">
                <a16:creationId xmlns:a16="http://schemas.microsoft.com/office/drawing/2014/main" id="{00D25290-4D65-5641-AEB0-AAAEAC61E0FA}"/>
              </a:ext>
            </a:extLst>
          </p:cNvPr>
          <p:cNvGrpSpPr/>
          <p:nvPr/>
        </p:nvGrpSpPr>
        <p:grpSpPr>
          <a:xfrm>
            <a:off x="322130" y="2228050"/>
            <a:ext cx="1657633" cy="1681118"/>
            <a:chOff x="322130" y="2228050"/>
            <a:chExt cx="1657633" cy="1681118"/>
          </a:xfrm>
        </p:grpSpPr>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369887" y="2289181"/>
              <a:ext cx="390720" cy="351216"/>
            </a:xfrm>
            <a:prstGeom prst="rect">
              <a:avLst/>
            </a:prstGeom>
          </p:spPr>
        </p:pic>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7E55A659-AA82-6448-8F4C-354E833BD8C4}"/>
                </a:ext>
              </a:extLst>
            </p:cNvPr>
            <p:cNvGrpSpPr/>
            <p:nvPr/>
          </p:nvGrpSpPr>
          <p:grpSpPr>
            <a:xfrm>
              <a:off x="3560411" y="2228050"/>
              <a:ext cx="1657633" cy="1681118"/>
              <a:chOff x="3560411" y="2228050"/>
              <a:chExt cx="1657633" cy="1681118"/>
            </a:xfrm>
          </p:grpSpPr>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603410" y="2278848"/>
                <a:ext cx="394417" cy="361549"/>
              </a:xfrm>
              <a:prstGeom prst="rect">
                <a:avLst/>
              </a:prstGeom>
            </p:spPr>
          </p:pic>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1" name="Picture 70">
              <a:extLst>
                <a:ext uri="{FF2B5EF4-FFF2-40B4-BE49-F238E27FC236}">
                  <a16:creationId xmlns:a16="http://schemas.microsoft.com/office/drawing/2014/main" id="{6A966B85-CB7A-2D4C-8555-52ABE2749BE3}"/>
                </a:ext>
              </a:extLst>
            </p:cNvPr>
            <p:cNvPicPr>
              <a:picLocks noChangeAspect="1"/>
            </p:cNvPicPr>
            <p:nvPr/>
          </p:nvPicPr>
          <p:blipFill>
            <a:blip r:embed="rId5"/>
            <a:stretch>
              <a:fillRect/>
            </a:stretch>
          </p:blipFill>
          <p:spPr>
            <a:xfrm>
              <a:off x="3605955" y="4970740"/>
              <a:ext cx="391872" cy="359216"/>
            </a:xfrm>
            <a:prstGeom prst="rect">
              <a:avLst/>
            </a:prstGeom>
          </p:spPr>
        </p:pic>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8365C395-6F4E-0741-9351-9E7A0EAA1FB4}"/>
              </a:ext>
            </a:extLst>
          </p:cNvPr>
          <p:cNvGrpSpPr/>
          <p:nvPr/>
        </p:nvGrpSpPr>
        <p:grpSpPr>
          <a:xfrm>
            <a:off x="6798692" y="2254106"/>
            <a:ext cx="1657633" cy="1681118"/>
            <a:chOff x="6798692" y="2254106"/>
            <a:chExt cx="1657633" cy="1681118"/>
          </a:xfrm>
        </p:grpSpPr>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 name="Graphic 4">
              <a:extLst>
                <a:ext uri="{FF2B5EF4-FFF2-40B4-BE49-F238E27FC236}">
                  <a16:creationId xmlns:a16="http://schemas.microsoft.com/office/drawing/2014/main" id="{A13D27D2-460A-0D45-A3FD-3BE0D9FDC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394" y="2269826"/>
              <a:ext cx="424249" cy="379591"/>
            </a:xfrm>
            <a:prstGeom prst="rect">
              <a:avLst/>
            </a:prstGeom>
          </p:spPr>
        </p:pic>
      </p:gr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D3E9D218-CEFA-4E46-A0DC-5DB3338C2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56" y="4963301"/>
              <a:ext cx="464670" cy="399498"/>
            </a:xfrm>
            <a:prstGeom prst="rect">
              <a:avLst/>
            </a:prstGeom>
          </p:spPr>
        </p:pic>
      </p:grpSp>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81" name="Shape 535">
            <a:extLst>
              <a:ext uri="{FF2B5EF4-FFF2-40B4-BE49-F238E27FC236}">
                <a16:creationId xmlns:a16="http://schemas.microsoft.com/office/drawing/2014/main" id="{B7AEED21-CB3E-7040-884B-3F7C2E209140}"/>
              </a:ext>
            </a:extLst>
          </p:cNvPr>
          <p:cNvSpPr/>
          <p:nvPr/>
        </p:nvSpPr>
        <p:spPr>
          <a:xfrm>
            <a:off x="6820970" y="6586256"/>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98612" y="6510199"/>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sp>
        <p:nvSpPr>
          <p:cNvPr id="58" name="Shape 535">
            <a:extLst>
              <a:ext uri="{FF2B5EF4-FFF2-40B4-BE49-F238E27FC236}">
                <a16:creationId xmlns:a16="http://schemas.microsoft.com/office/drawing/2014/main" id="{C88F32DC-A211-4105-97A8-D9DACB04DE96}"/>
              </a:ext>
            </a:extLst>
          </p:cNvPr>
          <p:cNvSpPr/>
          <p:nvPr/>
        </p:nvSpPr>
        <p:spPr>
          <a:xfrm>
            <a:off x="3036959" y="3852018"/>
            <a:ext cx="2700765"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5348682" y="2141360"/>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7027883" y="385201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07067" y="2088523"/>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477511" y="2284849"/>
              <a:ext cx="411691" cy="377383"/>
            </a:xfrm>
            <a:prstGeom prst="rect">
              <a:avLst/>
            </a:prstGeom>
          </p:spPr>
        </p:pic>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nvGrpSpPr>
          <p:cNvPr id="44" name="Group 43">
            <a:extLst>
              <a:ext uri="{FF2B5EF4-FFF2-40B4-BE49-F238E27FC236}">
                <a16:creationId xmlns:a16="http://schemas.microsoft.com/office/drawing/2014/main" id="{85D11B55-42CD-B040-92BF-AE8313A9A95E}"/>
              </a:ext>
            </a:extLst>
          </p:cNvPr>
          <p:cNvGrpSpPr/>
          <p:nvPr/>
        </p:nvGrpSpPr>
        <p:grpSpPr>
          <a:xfrm>
            <a:off x="369886" y="4842605"/>
            <a:ext cx="1657633" cy="1698738"/>
            <a:chOff x="3700729" y="2187878"/>
            <a:chExt cx="1657633" cy="1698738"/>
          </a:xfrm>
        </p:grpSpPr>
        <p:grpSp>
          <p:nvGrpSpPr>
            <p:cNvPr id="45" name="Group 44">
              <a:extLst>
                <a:ext uri="{FF2B5EF4-FFF2-40B4-BE49-F238E27FC236}">
                  <a16:creationId xmlns:a16="http://schemas.microsoft.com/office/drawing/2014/main" id="{9F50D0B8-DA74-324D-A00F-7C8680071A45}"/>
                </a:ext>
              </a:extLst>
            </p:cNvPr>
            <p:cNvGrpSpPr/>
            <p:nvPr/>
          </p:nvGrpSpPr>
          <p:grpSpPr>
            <a:xfrm>
              <a:off x="3700729" y="2187878"/>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E8EBAA49-9E4F-9E44-A7F4-C2F232624043}"/>
                </a:ext>
              </a:extLst>
            </p:cNvPr>
            <p:cNvPicPr>
              <a:picLocks noChangeAspect="1"/>
            </p:cNvPicPr>
            <p:nvPr/>
          </p:nvPicPr>
          <p:blipFill>
            <a:blip r:embed="rId4"/>
            <a:stretch>
              <a:fillRect/>
            </a:stretch>
          </p:blipFill>
          <p:spPr>
            <a:xfrm>
              <a:off x="3726879" y="2244383"/>
              <a:ext cx="392723" cy="353017"/>
            </a:xfrm>
            <a:prstGeom prst="rect">
              <a:avLst/>
            </a:prstGeom>
          </p:spPr>
        </p:pic>
      </p:grpSp>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nvGrpSpPr>
          <p:cNvPr id="66" name="Group 65">
            <a:extLst>
              <a:ext uri="{FF2B5EF4-FFF2-40B4-BE49-F238E27FC236}">
                <a16:creationId xmlns:a16="http://schemas.microsoft.com/office/drawing/2014/main" id="{3B14A158-6F41-7646-B7CF-273A4B386BE9}"/>
              </a:ext>
            </a:extLst>
          </p:cNvPr>
          <p:cNvGrpSpPr/>
          <p:nvPr/>
        </p:nvGrpSpPr>
        <p:grpSpPr>
          <a:xfrm>
            <a:off x="3657270" y="4798349"/>
            <a:ext cx="1657633" cy="1698738"/>
            <a:chOff x="6891368" y="2191411"/>
            <a:chExt cx="1657633" cy="1698738"/>
          </a:xfrm>
        </p:grpSpPr>
        <p:grpSp>
          <p:nvGrpSpPr>
            <p:cNvPr id="67" name="Group 66">
              <a:extLst>
                <a:ext uri="{FF2B5EF4-FFF2-40B4-BE49-F238E27FC236}">
                  <a16:creationId xmlns:a16="http://schemas.microsoft.com/office/drawing/2014/main" id="{F9E7A1BD-FF53-8042-95B4-D7F40B9BB824}"/>
                </a:ext>
              </a:extLst>
            </p:cNvPr>
            <p:cNvGrpSpPr/>
            <p:nvPr/>
          </p:nvGrpSpPr>
          <p:grpSpPr>
            <a:xfrm>
              <a:off x="6891368" y="2191411"/>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68" name="Picture 67">
              <a:extLst>
                <a:ext uri="{FF2B5EF4-FFF2-40B4-BE49-F238E27FC236}">
                  <a16:creationId xmlns:a16="http://schemas.microsoft.com/office/drawing/2014/main" id="{9C9246D2-77B0-F842-8948-B74C295669FE}"/>
                </a:ext>
              </a:extLst>
            </p:cNvPr>
            <p:cNvPicPr>
              <a:picLocks noChangeAspect="1"/>
            </p:cNvPicPr>
            <p:nvPr/>
          </p:nvPicPr>
          <p:blipFill>
            <a:blip r:embed="rId5"/>
            <a:stretch>
              <a:fillRect/>
            </a:stretch>
          </p:blipFill>
          <p:spPr>
            <a:xfrm>
              <a:off x="6921034" y="2240602"/>
              <a:ext cx="406193" cy="365125"/>
            </a:xfrm>
            <a:prstGeom prst="rect">
              <a:avLst/>
            </a:prstGeom>
          </p:spPr>
        </p:pic>
      </p:grpSp>
      <p:sp>
        <p:nvSpPr>
          <p:cNvPr id="71" name="Shape 519">
            <a:extLst>
              <a:ext uri="{FF2B5EF4-FFF2-40B4-BE49-F238E27FC236}">
                <a16:creationId xmlns:a16="http://schemas.microsoft.com/office/drawing/2014/main" id="{31D717AD-A1F7-9A41-BB5E-9112BE517B91}"/>
              </a:ext>
            </a:extLst>
          </p:cNvPr>
          <p:cNvSpPr/>
          <p:nvPr/>
        </p:nvSpPr>
        <p:spPr>
          <a:xfrm>
            <a:off x="2090297" y="2088523"/>
            <a:ext cx="141242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37" name="Group 36">
            <a:extLst>
              <a:ext uri="{FF2B5EF4-FFF2-40B4-BE49-F238E27FC236}">
                <a16:creationId xmlns:a16="http://schemas.microsoft.com/office/drawing/2014/main" id="{1A193C41-4205-1C4F-9536-A12FE206C3EF}"/>
              </a:ext>
            </a:extLst>
          </p:cNvPr>
          <p:cNvGrpSpPr/>
          <p:nvPr/>
        </p:nvGrpSpPr>
        <p:grpSpPr>
          <a:xfrm>
            <a:off x="6918447" y="2171943"/>
            <a:ext cx="1657633" cy="1698738"/>
            <a:chOff x="312431" y="4860217"/>
            <a:chExt cx="1657633" cy="1698738"/>
          </a:xfrm>
        </p:grpSpPr>
        <p:sp>
          <p:nvSpPr>
            <p:cNvPr id="39" name="Rounded Rectangle 37">
              <a:extLst>
                <a:ext uri="{FF2B5EF4-FFF2-40B4-BE49-F238E27FC236}">
                  <a16:creationId xmlns:a16="http://schemas.microsoft.com/office/drawing/2014/main" id="{4303FD55-2E32-924A-8D22-C6FDB9CADE0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1" name="Shape 535">
              <a:extLst>
                <a:ext uri="{FF2B5EF4-FFF2-40B4-BE49-F238E27FC236}">
                  <a16:creationId xmlns:a16="http://schemas.microsoft.com/office/drawing/2014/main" id="{C9AB4541-E3F3-6047-8102-61C20C059319}"/>
                </a:ext>
              </a:extLst>
            </p:cNvPr>
            <p:cNvSpPr/>
            <p:nvPr/>
          </p:nvSpPr>
          <p:spPr>
            <a:xfrm>
              <a:off x="731304" y="4860217"/>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42" name="Group 41">
            <a:extLst>
              <a:ext uri="{FF2B5EF4-FFF2-40B4-BE49-F238E27FC236}">
                <a16:creationId xmlns:a16="http://schemas.microsoft.com/office/drawing/2014/main" id="{C483BA17-AABB-7D48-A184-15446BCF381C}"/>
              </a:ext>
            </a:extLst>
          </p:cNvPr>
          <p:cNvGrpSpPr/>
          <p:nvPr/>
        </p:nvGrpSpPr>
        <p:grpSpPr>
          <a:xfrm>
            <a:off x="595454" y="2026773"/>
            <a:ext cx="621254" cy="750465"/>
            <a:chOff x="658431" y="2057400"/>
            <a:chExt cx="704088" cy="850527"/>
          </a:xfrm>
        </p:grpSpPr>
        <p:grpSp>
          <p:nvGrpSpPr>
            <p:cNvPr id="44" name="Group 43">
              <a:extLst>
                <a:ext uri="{FF2B5EF4-FFF2-40B4-BE49-F238E27FC236}">
                  <a16:creationId xmlns:a16="http://schemas.microsoft.com/office/drawing/2014/main" id="{9F7E294B-A9A2-9A42-8D60-2D74DA822780}"/>
                </a:ext>
              </a:extLst>
            </p:cNvPr>
            <p:cNvGrpSpPr/>
            <p:nvPr/>
          </p:nvGrpSpPr>
          <p:grpSpPr>
            <a:xfrm>
              <a:off x="658431" y="2057400"/>
              <a:ext cx="704088" cy="850527"/>
              <a:chOff x="559577" y="2006407"/>
              <a:chExt cx="704088" cy="850527"/>
            </a:xfrm>
          </p:grpSpPr>
          <p:sp>
            <p:nvSpPr>
              <p:cNvPr id="46" name="Shape 483">
                <a:extLst>
                  <a:ext uri="{FF2B5EF4-FFF2-40B4-BE49-F238E27FC236}">
                    <a16:creationId xmlns:a16="http://schemas.microsoft.com/office/drawing/2014/main" id="{A626C6DB-9ABA-E541-AD5E-504535D9CD57}"/>
                  </a:ext>
                </a:extLst>
              </p:cNvPr>
              <p:cNvSpPr/>
              <p:nvPr/>
            </p:nvSpPr>
            <p:spPr>
              <a:xfrm>
                <a:off x="659913" y="2733833"/>
                <a:ext cx="52322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INSTANCE</a:t>
                </a:r>
              </a:p>
            </p:txBody>
          </p:sp>
          <p:sp>
            <p:nvSpPr>
              <p:cNvPr id="47" name="Shape 252">
                <a:extLst>
                  <a:ext uri="{FF2B5EF4-FFF2-40B4-BE49-F238E27FC236}">
                    <a16:creationId xmlns:a16="http://schemas.microsoft.com/office/drawing/2014/main" id="{94076CED-A45B-AF42-9FDB-C09681230788}"/>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grpSp>
        <p:pic>
          <p:nvPicPr>
            <p:cNvPr id="45" name="Picture 44">
              <a:extLst>
                <a:ext uri="{FF2B5EF4-FFF2-40B4-BE49-F238E27FC236}">
                  <a16:creationId xmlns:a16="http://schemas.microsoft.com/office/drawing/2014/main" id="{71C9F6FE-B170-2748-A541-28340EC639A2}"/>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48" name="Group 47">
            <a:extLst>
              <a:ext uri="{FF2B5EF4-FFF2-40B4-BE49-F238E27FC236}">
                <a16:creationId xmlns:a16="http://schemas.microsoft.com/office/drawing/2014/main" id="{1BE6146C-2EF8-8341-BFC5-1DF54EC058C0}"/>
              </a:ext>
            </a:extLst>
          </p:cNvPr>
          <p:cNvGrpSpPr/>
          <p:nvPr/>
        </p:nvGrpSpPr>
        <p:grpSpPr>
          <a:xfrm>
            <a:off x="3496189" y="2100060"/>
            <a:ext cx="621254" cy="876665"/>
            <a:chOff x="570630" y="4688008"/>
            <a:chExt cx="704088" cy="993554"/>
          </a:xfrm>
        </p:grpSpPr>
        <p:sp>
          <p:nvSpPr>
            <p:cNvPr id="49" name="Shape 254">
              <a:extLst>
                <a:ext uri="{FF2B5EF4-FFF2-40B4-BE49-F238E27FC236}">
                  <a16:creationId xmlns:a16="http://schemas.microsoft.com/office/drawing/2014/main" id="{6C94AFFD-5548-F74A-B706-4C93D8E21E67}"/>
                </a:ext>
              </a:extLst>
            </p:cNvPr>
            <p:cNvSpPr/>
            <p:nvPr/>
          </p:nvSpPr>
          <p:spPr>
            <a:xfrm>
              <a:off x="634638" y="5435358"/>
              <a:ext cx="555922"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LOAD </a:t>
              </a:r>
            </a:p>
            <a:p>
              <a:pPr lvl="0">
                <a:defRPr sz="1800" b="0">
                  <a:solidFill>
                    <a:srgbClr val="000000"/>
                  </a:solidFill>
                </a:defRPr>
              </a:pPr>
              <a:r>
                <a:rPr lang="en-US" sz="706" dirty="0"/>
                <a:t>BALANCER</a:t>
              </a:r>
              <a:endParaRPr sz="706" dirty="0"/>
            </a:p>
          </p:txBody>
        </p:sp>
        <p:grpSp>
          <p:nvGrpSpPr>
            <p:cNvPr id="51" name="Group 50">
              <a:extLst>
                <a:ext uri="{FF2B5EF4-FFF2-40B4-BE49-F238E27FC236}">
                  <a16:creationId xmlns:a16="http://schemas.microsoft.com/office/drawing/2014/main" id="{E16E3901-89C9-4D48-88AF-89B24B32DDBE}"/>
                </a:ext>
              </a:extLst>
            </p:cNvPr>
            <p:cNvGrpSpPr/>
            <p:nvPr/>
          </p:nvGrpSpPr>
          <p:grpSpPr>
            <a:xfrm>
              <a:off x="570630" y="4688008"/>
              <a:ext cx="704088" cy="704088"/>
              <a:chOff x="6587463" y="2092052"/>
              <a:chExt cx="751660" cy="692612"/>
            </a:xfrm>
          </p:grpSpPr>
          <p:sp>
            <p:nvSpPr>
              <p:cNvPr id="53" name="Shape 252">
                <a:extLst>
                  <a:ext uri="{FF2B5EF4-FFF2-40B4-BE49-F238E27FC236}">
                    <a16:creationId xmlns:a16="http://schemas.microsoft.com/office/drawing/2014/main" id="{CE23596E-C6BE-F042-BDF4-08D7663421CD}"/>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pic>
            <p:nvPicPr>
              <p:cNvPr id="54" name="Picture 53">
                <a:extLst>
                  <a:ext uri="{FF2B5EF4-FFF2-40B4-BE49-F238E27FC236}">
                    <a16:creationId xmlns:a16="http://schemas.microsoft.com/office/drawing/2014/main" id="{2CD86929-62DE-4D44-AC22-799ED74BE415}"/>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55" name="Group 54">
            <a:extLst>
              <a:ext uri="{FF2B5EF4-FFF2-40B4-BE49-F238E27FC236}">
                <a16:creationId xmlns:a16="http://schemas.microsoft.com/office/drawing/2014/main" id="{546559C6-F6FC-2E49-B378-5D7E6AB53557}"/>
              </a:ext>
            </a:extLst>
          </p:cNvPr>
          <p:cNvGrpSpPr/>
          <p:nvPr/>
        </p:nvGrpSpPr>
        <p:grpSpPr>
          <a:xfrm>
            <a:off x="6692358" y="2100766"/>
            <a:ext cx="621254" cy="852751"/>
            <a:chOff x="6725138" y="2031674"/>
            <a:chExt cx="704088" cy="966452"/>
          </a:xfrm>
        </p:grpSpPr>
        <p:grpSp>
          <p:nvGrpSpPr>
            <p:cNvPr id="56" name="Group 55">
              <a:extLst>
                <a:ext uri="{FF2B5EF4-FFF2-40B4-BE49-F238E27FC236}">
                  <a16:creationId xmlns:a16="http://schemas.microsoft.com/office/drawing/2014/main" id="{A44C2871-6EAC-734B-B742-72710B781E39}"/>
                </a:ext>
              </a:extLst>
            </p:cNvPr>
            <p:cNvGrpSpPr/>
            <p:nvPr/>
          </p:nvGrpSpPr>
          <p:grpSpPr>
            <a:xfrm>
              <a:off x="6725138" y="2031674"/>
              <a:ext cx="704088" cy="966452"/>
              <a:chOff x="574438" y="6197913"/>
              <a:chExt cx="704088" cy="966452"/>
            </a:xfrm>
          </p:grpSpPr>
          <p:sp>
            <p:nvSpPr>
              <p:cNvPr id="58" name="Shape 254">
                <a:extLst>
                  <a:ext uri="{FF2B5EF4-FFF2-40B4-BE49-F238E27FC236}">
                    <a16:creationId xmlns:a16="http://schemas.microsoft.com/office/drawing/2014/main" id="{A87D2B91-869E-CD4D-8226-5232E6DD932E}"/>
                  </a:ext>
                </a:extLst>
              </p:cNvPr>
              <p:cNvSpPr/>
              <p:nvPr/>
            </p:nvSpPr>
            <p:spPr>
              <a:xfrm>
                <a:off x="675944" y="6918161"/>
                <a:ext cx="50815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BLOCK </a:t>
                </a:r>
              </a:p>
              <a:p>
                <a:pPr lvl="0">
                  <a:defRPr sz="1800" b="0">
                    <a:solidFill>
                      <a:srgbClr val="000000"/>
                    </a:solidFill>
                  </a:defRPr>
                </a:pPr>
                <a:r>
                  <a:rPr lang="en-US" sz="706" dirty="0"/>
                  <a:t>STORAGE</a:t>
                </a:r>
                <a:endParaRPr sz="706" dirty="0"/>
              </a:p>
            </p:txBody>
          </p:sp>
          <p:sp>
            <p:nvSpPr>
              <p:cNvPr id="59" name="Shape 252">
                <a:extLst>
                  <a:ext uri="{FF2B5EF4-FFF2-40B4-BE49-F238E27FC236}">
                    <a16:creationId xmlns:a16="http://schemas.microsoft.com/office/drawing/2014/main" id="{5A5D4032-C3B9-A04C-BC6D-3E5EAA93D7F6}"/>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grpSp>
        <p:pic>
          <p:nvPicPr>
            <p:cNvPr id="57" name="Picture 56">
              <a:extLst>
                <a:ext uri="{FF2B5EF4-FFF2-40B4-BE49-F238E27FC236}">
                  <a16:creationId xmlns:a16="http://schemas.microsoft.com/office/drawing/2014/main" id="{F215CA36-F549-D147-B4DC-2515366351B8}"/>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60" name="Group 59">
            <a:extLst>
              <a:ext uri="{FF2B5EF4-FFF2-40B4-BE49-F238E27FC236}">
                <a16:creationId xmlns:a16="http://schemas.microsoft.com/office/drawing/2014/main" id="{86DDFCCD-34D7-2747-9FB0-A1541FAE53E3}"/>
              </a:ext>
            </a:extLst>
          </p:cNvPr>
          <p:cNvGrpSpPr/>
          <p:nvPr/>
        </p:nvGrpSpPr>
        <p:grpSpPr>
          <a:xfrm>
            <a:off x="591026" y="3625764"/>
            <a:ext cx="608080" cy="581558"/>
            <a:chOff x="6574039" y="2254776"/>
            <a:chExt cx="689157" cy="659099"/>
          </a:xfrm>
        </p:grpSpPr>
        <p:sp>
          <p:nvSpPr>
            <p:cNvPr id="62" name="Shape 254">
              <a:extLst>
                <a:ext uri="{FF2B5EF4-FFF2-40B4-BE49-F238E27FC236}">
                  <a16:creationId xmlns:a16="http://schemas.microsoft.com/office/drawing/2014/main" id="{DF5374AC-DCE6-DE4E-B823-CCEA1E5D219A}"/>
                </a:ext>
              </a:extLst>
            </p:cNvPr>
            <p:cNvSpPr/>
            <p:nvPr/>
          </p:nvSpPr>
          <p:spPr>
            <a:xfrm>
              <a:off x="6574039" y="2790774"/>
              <a:ext cx="643124"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FLOATING IP</a:t>
              </a:r>
            </a:p>
          </p:txBody>
        </p:sp>
        <p:pic>
          <p:nvPicPr>
            <p:cNvPr id="63" name="Picture 62">
              <a:extLst>
                <a:ext uri="{FF2B5EF4-FFF2-40B4-BE49-F238E27FC236}">
                  <a16:creationId xmlns:a16="http://schemas.microsoft.com/office/drawing/2014/main" id="{6D349391-E088-DD44-A920-876BEEE40CBE}"/>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64" name="Group 63">
            <a:extLst>
              <a:ext uri="{FF2B5EF4-FFF2-40B4-BE49-F238E27FC236}">
                <a16:creationId xmlns:a16="http://schemas.microsoft.com/office/drawing/2014/main" id="{C33DE552-B032-6D4F-9F92-1218C46410CC}"/>
              </a:ext>
            </a:extLst>
          </p:cNvPr>
          <p:cNvGrpSpPr/>
          <p:nvPr/>
        </p:nvGrpSpPr>
        <p:grpSpPr>
          <a:xfrm>
            <a:off x="3465639" y="3362623"/>
            <a:ext cx="621254" cy="865952"/>
            <a:chOff x="3572594" y="2060180"/>
            <a:chExt cx="704088" cy="981413"/>
          </a:xfrm>
        </p:grpSpPr>
        <p:sp>
          <p:nvSpPr>
            <p:cNvPr id="65" name="Shape 254">
              <a:extLst>
                <a:ext uri="{FF2B5EF4-FFF2-40B4-BE49-F238E27FC236}">
                  <a16:creationId xmlns:a16="http://schemas.microsoft.com/office/drawing/2014/main" id="{645CDAF3-71E7-4640-AEF1-6CB116FDF7F1}"/>
                </a:ext>
              </a:extLst>
            </p:cNvPr>
            <p:cNvSpPr/>
            <p:nvPr/>
          </p:nvSpPr>
          <p:spPr>
            <a:xfrm>
              <a:off x="3674838" y="2795389"/>
              <a:ext cx="515953"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PUBLIC </a:t>
              </a:r>
            </a:p>
            <a:p>
              <a:pPr lvl="0">
                <a:defRPr sz="1800" b="0">
                  <a:solidFill>
                    <a:srgbClr val="000000"/>
                  </a:solidFill>
                </a:defRPr>
              </a:pPr>
              <a:r>
                <a:rPr lang="en-US" sz="706" dirty="0"/>
                <a:t>GATEWAY</a:t>
              </a:r>
              <a:endParaRPr sz="706" dirty="0"/>
            </a:p>
          </p:txBody>
        </p:sp>
        <p:grpSp>
          <p:nvGrpSpPr>
            <p:cNvPr id="66" name="Group 65">
              <a:extLst>
                <a:ext uri="{FF2B5EF4-FFF2-40B4-BE49-F238E27FC236}">
                  <a16:creationId xmlns:a16="http://schemas.microsoft.com/office/drawing/2014/main" id="{1D256EAD-3BB8-AB41-AD92-FA3BC09A8D0F}"/>
                </a:ext>
              </a:extLst>
            </p:cNvPr>
            <p:cNvGrpSpPr/>
            <p:nvPr/>
          </p:nvGrpSpPr>
          <p:grpSpPr>
            <a:xfrm>
              <a:off x="3572594" y="2060180"/>
              <a:ext cx="704088" cy="704088"/>
              <a:chOff x="3572594" y="2060180"/>
              <a:chExt cx="751660" cy="692612"/>
            </a:xfrm>
          </p:grpSpPr>
          <p:sp>
            <p:nvSpPr>
              <p:cNvPr id="67" name="Shape 252">
                <a:extLst>
                  <a:ext uri="{FF2B5EF4-FFF2-40B4-BE49-F238E27FC236}">
                    <a16:creationId xmlns:a16="http://schemas.microsoft.com/office/drawing/2014/main" id="{A28254BD-4A8E-BF42-B4CE-BD363C84BB6C}"/>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pic>
            <p:nvPicPr>
              <p:cNvPr id="68" name="Picture 67">
                <a:extLst>
                  <a:ext uri="{FF2B5EF4-FFF2-40B4-BE49-F238E27FC236}">
                    <a16:creationId xmlns:a16="http://schemas.microsoft.com/office/drawing/2014/main" id="{085212A4-DCFA-8844-B722-F1025ECD3B2F}"/>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74" name="Group 73">
            <a:extLst>
              <a:ext uri="{FF2B5EF4-FFF2-40B4-BE49-F238E27FC236}">
                <a16:creationId xmlns:a16="http://schemas.microsoft.com/office/drawing/2014/main" id="{D5F527A3-23EC-D343-AB63-973E8926A469}"/>
              </a:ext>
            </a:extLst>
          </p:cNvPr>
          <p:cNvGrpSpPr/>
          <p:nvPr/>
        </p:nvGrpSpPr>
        <p:grpSpPr>
          <a:xfrm>
            <a:off x="6661954" y="3362623"/>
            <a:ext cx="633750" cy="852751"/>
            <a:chOff x="6710976" y="3345222"/>
            <a:chExt cx="718250" cy="966452"/>
          </a:xfrm>
        </p:grpSpPr>
        <p:grpSp>
          <p:nvGrpSpPr>
            <p:cNvPr id="75" name="Group 74">
              <a:extLst>
                <a:ext uri="{FF2B5EF4-FFF2-40B4-BE49-F238E27FC236}">
                  <a16:creationId xmlns:a16="http://schemas.microsoft.com/office/drawing/2014/main" id="{5C9DECCE-7B30-1E4D-AD73-726EA0DF5EC7}"/>
                </a:ext>
              </a:extLst>
            </p:cNvPr>
            <p:cNvGrpSpPr/>
            <p:nvPr/>
          </p:nvGrpSpPr>
          <p:grpSpPr>
            <a:xfrm>
              <a:off x="6710976" y="3345222"/>
              <a:ext cx="718250" cy="966452"/>
              <a:chOff x="3558432" y="6197913"/>
              <a:chExt cx="718250" cy="966452"/>
            </a:xfrm>
          </p:grpSpPr>
          <p:sp>
            <p:nvSpPr>
              <p:cNvPr id="77" name="Shape 252">
                <a:extLst>
                  <a:ext uri="{FF2B5EF4-FFF2-40B4-BE49-F238E27FC236}">
                    <a16:creationId xmlns:a16="http://schemas.microsoft.com/office/drawing/2014/main" id="{6BA2C3FA-0991-1D4E-91C8-2CF6D50E98BE}"/>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sp>
            <p:nvSpPr>
              <p:cNvPr id="78" name="Shape 254">
                <a:extLst>
                  <a:ext uri="{FF2B5EF4-FFF2-40B4-BE49-F238E27FC236}">
                    <a16:creationId xmlns:a16="http://schemas.microsoft.com/office/drawing/2014/main" id="{40E29E87-5521-9B42-B728-4EA0A179A693}"/>
                  </a:ext>
                </a:extLst>
              </p:cNvPr>
              <p:cNvSpPr/>
              <p:nvPr/>
            </p:nvSpPr>
            <p:spPr>
              <a:xfrm>
                <a:off x="3686953" y="6918161"/>
                <a:ext cx="505053"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 OBJECT </a:t>
                </a:r>
              </a:p>
              <a:p>
                <a:pPr lvl="0">
                  <a:defRPr sz="1800" b="0">
                    <a:solidFill>
                      <a:srgbClr val="000000"/>
                    </a:solidFill>
                  </a:defRPr>
                </a:pPr>
                <a:r>
                  <a:rPr lang="en-US" sz="706" dirty="0"/>
                  <a:t>STORAGE</a:t>
                </a:r>
                <a:endParaRPr sz="706" dirty="0"/>
              </a:p>
            </p:txBody>
          </p:sp>
        </p:grpSp>
        <p:pic>
          <p:nvPicPr>
            <p:cNvPr id="76" name="Picture 75">
              <a:extLst>
                <a:ext uri="{FF2B5EF4-FFF2-40B4-BE49-F238E27FC236}">
                  <a16:creationId xmlns:a16="http://schemas.microsoft.com/office/drawing/2014/main" id="{1BEE918D-0E30-944D-B27E-7405AE8538B3}"/>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79" name="Group 78">
            <a:extLst>
              <a:ext uri="{FF2B5EF4-FFF2-40B4-BE49-F238E27FC236}">
                <a16:creationId xmlns:a16="http://schemas.microsoft.com/office/drawing/2014/main" id="{E2B1B500-6CBB-6E47-B940-F382EE198803}"/>
              </a:ext>
            </a:extLst>
          </p:cNvPr>
          <p:cNvGrpSpPr/>
          <p:nvPr/>
        </p:nvGrpSpPr>
        <p:grpSpPr>
          <a:xfrm>
            <a:off x="540755" y="4742626"/>
            <a:ext cx="625403" cy="865195"/>
            <a:chOff x="580179" y="4674410"/>
            <a:chExt cx="708790" cy="980555"/>
          </a:xfrm>
        </p:grpSpPr>
        <p:grpSp>
          <p:nvGrpSpPr>
            <p:cNvPr id="80" name="Group 79">
              <a:extLst>
                <a:ext uri="{FF2B5EF4-FFF2-40B4-BE49-F238E27FC236}">
                  <a16:creationId xmlns:a16="http://schemas.microsoft.com/office/drawing/2014/main" id="{8BF1549F-0F87-EE46-8DF3-B3B60B5A58FF}"/>
                </a:ext>
              </a:extLst>
            </p:cNvPr>
            <p:cNvGrpSpPr/>
            <p:nvPr/>
          </p:nvGrpSpPr>
          <p:grpSpPr>
            <a:xfrm>
              <a:off x="580179" y="4674410"/>
              <a:ext cx="708790" cy="980555"/>
              <a:chOff x="570630" y="3331754"/>
              <a:chExt cx="708790" cy="980555"/>
            </a:xfrm>
          </p:grpSpPr>
          <p:sp>
            <p:nvSpPr>
              <p:cNvPr id="86" name="Shape 254">
                <a:extLst>
                  <a:ext uri="{FF2B5EF4-FFF2-40B4-BE49-F238E27FC236}">
                    <a16:creationId xmlns:a16="http://schemas.microsoft.com/office/drawing/2014/main" id="{F8F7F895-5654-AB46-AB5E-68FAD9294DD2}"/>
                  </a:ext>
                </a:extLst>
              </p:cNvPr>
              <p:cNvSpPr/>
              <p:nvPr/>
            </p:nvSpPr>
            <p:spPr>
              <a:xfrm>
                <a:off x="585427" y="4066105"/>
                <a:ext cx="693993"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VPN </a:t>
                </a:r>
              </a:p>
              <a:p>
                <a:pPr lvl="0">
                  <a:defRPr sz="1800" b="0">
                    <a:solidFill>
                      <a:srgbClr val="000000"/>
                    </a:solidFill>
                  </a:defRPr>
                </a:pPr>
                <a:r>
                  <a:rPr lang="en-US" sz="706" dirty="0"/>
                  <a:t>CONNECTION</a:t>
                </a:r>
                <a:endParaRPr sz="706" dirty="0"/>
              </a:p>
            </p:txBody>
          </p:sp>
          <p:sp>
            <p:nvSpPr>
              <p:cNvPr id="87" name="Shape 252">
                <a:extLst>
                  <a:ext uri="{FF2B5EF4-FFF2-40B4-BE49-F238E27FC236}">
                    <a16:creationId xmlns:a16="http://schemas.microsoft.com/office/drawing/2014/main" id="{A078E985-DB5F-CB40-8A37-B44DB85056C7}"/>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grpSp>
        <p:pic>
          <p:nvPicPr>
            <p:cNvPr id="82" name="Picture 81">
              <a:extLst>
                <a:ext uri="{FF2B5EF4-FFF2-40B4-BE49-F238E27FC236}">
                  <a16:creationId xmlns:a16="http://schemas.microsoft.com/office/drawing/2014/main" id="{5BFA6BB1-CB36-5348-997D-19BA00EC514C}"/>
                </a:ext>
              </a:extLst>
            </p:cNvPr>
            <p:cNvPicPr>
              <a:picLocks noChangeAspect="1"/>
            </p:cNvPicPr>
            <p:nvPr/>
          </p:nvPicPr>
          <p:blipFill>
            <a:blip r:embed="rId9"/>
            <a:stretch>
              <a:fillRect/>
            </a:stretch>
          </p:blipFill>
          <p:spPr>
            <a:xfrm>
              <a:off x="645746" y="4772091"/>
              <a:ext cx="572954" cy="462060"/>
            </a:xfrm>
            <a:prstGeom prst="rect">
              <a:avLst/>
            </a:prstGeom>
          </p:spPr>
        </p:pic>
      </p:grpSp>
      <p:grpSp>
        <p:nvGrpSpPr>
          <p:cNvPr id="90" name="Group 89">
            <a:extLst>
              <a:ext uri="{FF2B5EF4-FFF2-40B4-BE49-F238E27FC236}">
                <a16:creationId xmlns:a16="http://schemas.microsoft.com/office/drawing/2014/main" id="{668EA3A7-C3A2-904D-B5B7-846DCBBE228E}"/>
              </a:ext>
            </a:extLst>
          </p:cNvPr>
          <p:cNvGrpSpPr/>
          <p:nvPr/>
        </p:nvGrpSpPr>
        <p:grpSpPr>
          <a:xfrm>
            <a:off x="3498766" y="4742626"/>
            <a:ext cx="621254" cy="880780"/>
            <a:chOff x="3489918" y="4674410"/>
            <a:chExt cx="704088" cy="998218"/>
          </a:xfrm>
        </p:grpSpPr>
        <p:grpSp>
          <p:nvGrpSpPr>
            <p:cNvPr id="92" name="Group 91">
              <a:extLst>
                <a:ext uri="{FF2B5EF4-FFF2-40B4-BE49-F238E27FC236}">
                  <a16:creationId xmlns:a16="http://schemas.microsoft.com/office/drawing/2014/main" id="{F51A561A-9423-574F-899F-A99F98E889D5}"/>
                </a:ext>
              </a:extLst>
            </p:cNvPr>
            <p:cNvGrpSpPr/>
            <p:nvPr/>
          </p:nvGrpSpPr>
          <p:grpSpPr>
            <a:xfrm>
              <a:off x="3489918" y="4674410"/>
              <a:ext cx="704088" cy="998218"/>
              <a:chOff x="3558432" y="3338724"/>
              <a:chExt cx="704088" cy="998218"/>
            </a:xfrm>
          </p:grpSpPr>
          <p:sp>
            <p:nvSpPr>
              <p:cNvPr id="97" name="Shape 254">
                <a:extLst>
                  <a:ext uri="{FF2B5EF4-FFF2-40B4-BE49-F238E27FC236}">
                    <a16:creationId xmlns:a16="http://schemas.microsoft.com/office/drawing/2014/main" id="{0201EC60-8C08-754D-82A9-38936E094E10}"/>
                  </a:ext>
                </a:extLst>
              </p:cNvPr>
              <p:cNvSpPr/>
              <p:nvPr/>
            </p:nvSpPr>
            <p:spPr>
              <a:xfrm>
                <a:off x="3640227" y="4090738"/>
                <a:ext cx="515953"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VPN </a:t>
                </a:r>
              </a:p>
              <a:p>
                <a:pPr lvl="0">
                  <a:defRPr sz="1800" b="0">
                    <a:solidFill>
                      <a:srgbClr val="000000"/>
                    </a:solidFill>
                  </a:defRPr>
                </a:pPr>
                <a:r>
                  <a:rPr lang="en-US" sz="706" dirty="0"/>
                  <a:t>GATEWAY</a:t>
                </a:r>
                <a:endParaRPr sz="706" dirty="0"/>
              </a:p>
            </p:txBody>
          </p:sp>
          <p:grpSp>
            <p:nvGrpSpPr>
              <p:cNvPr id="98" name="Group 97">
                <a:extLst>
                  <a:ext uri="{FF2B5EF4-FFF2-40B4-BE49-F238E27FC236}">
                    <a16:creationId xmlns:a16="http://schemas.microsoft.com/office/drawing/2014/main" id="{F51A5D83-918F-D248-9C4B-5EA395CBE74F}"/>
                  </a:ext>
                </a:extLst>
              </p:cNvPr>
              <p:cNvGrpSpPr/>
              <p:nvPr/>
            </p:nvGrpSpPr>
            <p:grpSpPr>
              <a:xfrm>
                <a:off x="3558432" y="3338724"/>
                <a:ext cx="704088" cy="704088"/>
                <a:chOff x="8157369" y="3940036"/>
                <a:chExt cx="704088" cy="704088"/>
              </a:xfrm>
            </p:grpSpPr>
            <p:cxnSp>
              <p:nvCxnSpPr>
                <p:cNvPr id="99" name="Straight Arrow Connector 98">
                  <a:extLst>
                    <a:ext uri="{FF2B5EF4-FFF2-40B4-BE49-F238E27FC236}">
                      <a16:creationId xmlns:a16="http://schemas.microsoft.com/office/drawing/2014/main" id="{41640149-72CE-F54E-A989-B439FF1FD26D}"/>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00" name="Group 99">
                  <a:extLst>
                    <a:ext uri="{FF2B5EF4-FFF2-40B4-BE49-F238E27FC236}">
                      <a16:creationId xmlns:a16="http://schemas.microsoft.com/office/drawing/2014/main" id="{56B1EE25-A907-FE4D-8649-3F4AA8D064BB}"/>
                    </a:ext>
                  </a:extLst>
                </p:cNvPr>
                <p:cNvGrpSpPr/>
                <p:nvPr/>
              </p:nvGrpSpPr>
              <p:grpSpPr>
                <a:xfrm>
                  <a:off x="8157369" y="3940036"/>
                  <a:ext cx="704088" cy="704088"/>
                  <a:chOff x="7218871" y="6217351"/>
                  <a:chExt cx="829272" cy="692612"/>
                </a:xfrm>
              </p:grpSpPr>
              <p:sp>
                <p:nvSpPr>
                  <p:cNvPr id="101" name="Shape 252">
                    <a:extLst>
                      <a:ext uri="{FF2B5EF4-FFF2-40B4-BE49-F238E27FC236}">
                        <a16:creationId xmlns:a16="http://schemas.microsoft.com/office/drawing/2014/main" id="{148EAB03-0135-7F4C-B43C-96014B7E0CC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cxnSp>
                <p:nvCxnSpPr>
                  <p:cNvPr id="104" name="Straight Arrow Connector 103">
                    <a:extLst>
                      <a:ext uri="{FF2B5EF4-FFF2-40B4-BE49-F238E27FC236}">
                        <a16:creationId xmlns:a16="http://schemas.microsoft.com/office/drawing/2014/main" id="{34D5200B-6051-6A4A-88BD-9469DB41D3B5}"/>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93" name="Picture 92">
              <a:extLst>
                <a:ext uri="{FF2B5EF4-FFF2-40B4-BE49-F238E27FC236}">
                  <a16:creationId xmlns:a16="http://schemas.microsoft.com/office/drawing/2014/main" id="{0B5EA235-F0B8-424F-96FB-C5B00D01679E}"/>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05" name="Group 104">
            <a:extLst>
              <a:ext uri="{FF2B5EF4-FFF2-40B4-BE49-F238E27FC236}">
                <a16:creationId xmlns:a16="http://schemas.microsoft.com/office/drawing/2014/main" id="{2D67B8D3-B6A9-F942-AB86-6C31FBE92135}"/>
              </a:ext>
            </a:extLst>
          </p:cNvPr>
          <p:cNvGrpSpPr/>
          <p:nvPr/>
        </p:nvGrpSpPr>
        <p:grpSpPr>
          <a:xfrm>
            <a:off x="6689276" y="4741738"/>
            <a:ext cx="621254" cy="866083"/>
            <a:chOff x="6725138" y="4678386"/>
            <a:chExt cx="704088" cy="981561"/>
          </a:xfrm>
        </p:grpSpPr>
        <p:grpSp>
          <p:nvGrpSpPr>
            <p:cNvPr id="106" name="Group 105">
              <a:extLst>
                <a:ext uri="{FF2B5EF4-FFF2-40B4-BE49-F238E27FC236}">
                  <a16:creationId xmlns:a16="http://schemas.microsoft.com/office/drawing/2014/main" id="{C2B00C5C-BD07-9F47-9379-6480B12E90A1}"/>
                </a:ext>
              </a:extLst>
            </p:cNvPr>
            <p:cNvGrpSpPr/>
            <p:nvPr/>
          </p:nvGrpSpPr>
          <p:grpSpPr>
            <a:xfrm>
              <a:off x="6725138" y="4678386"/>
              <a:ext cx="704088" cy="981561"/>
              <a:chOff x="3558432" y="4684303"/>
              <a:chExt cx="704088" cy="981561"/>
            </a:xfrm>
          </p:grpSpPr>
          <p:sp>
            <p:nvSpPr>
              <p:cNvPr id="109" name="Shape 254">
                <a:extLst>
                  <a:ext uri="{FF2B5EF4-FFF2-40B4-BE49-F238E27FC236}">
                    <a16:creationId xmlns:a16="http://schemas.microsoft.com/office/drawing/2014/main" id="{18F0495C-6FEC-474E-B8BA-1BA563C4008C}"/>
                  </a:ext>
                </a:extLst>
              </p:cNvPr>
              <p:cNvSpPr/>
              <p:nvPr/>
            </p:nvSpPr>
            <p:spPr>
              <a:xfrm>
                <a:off x="3641040" y="5419660"/>
                <a:ext cx="509622"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DIRECT</a:t>
                </a:r>
              </a:p>
              <a:p>
                <a:pPr lvl="0">
                  <a:defRPr sz="1800" b="0">
                    <a:solidFill>
                      <a:srgbClr val="000000"/>
                    </a:solidFill>
                  </a:defRPr>
                </a:pPr>
                <a:r>
                  <a:rPr lang="en-US" sz="706" dirty="0"/>
                  <a:t>LINK</a:t>
                </a:r>
                <a:endParaRPr sz="706" dirty="0"/>
              </a:p>
            </p:txBody>
          </p:sp>
          <p:sp>
            <p:nvSpPr>
              <p:cNvPr id="110" name="Shape 252">
                <a:extLst>
                  <a:ext uri="{FF2B5EF4-FFF2-40B4-BE49-F238E27FC236}">
                    <a16:creationId xmlns:a16="http://schemas.microsoft.com/office/drawing/2014/main" id="{FE873290-CE0E-A048-8B71-CB0CEB07AF7C}"/>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grpSp>
        <p:pic>
          <p:nvPicPr>
            <p:cNvPr id="108" name="Picture 107">
              <a:extLst>
                <a:ext uri="{FF2B5EF4-FFF2-40B4-BE49-F238E27FC236}">
                  <a16:creationId xmlns:a16="http://schemas.microsoft.com/office/drawing/2014/main" id="{F46F3826-9B81-EE48-86CC-62BBF144C704}"/>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11" name="Group 110">
            <a:extLst>
              <a:ext uri="{FF2B5EF4-FFF2-40B4-BE49-F238E27FC236}">
                <a16:creationId xmlns:a16="http://schemas.microsoft.com/office/drawing/2014/main" id="{5840EB68-F410-E947-A45D-B6D3911E879D}"/>
              </a:ext>
            </a:extLst>
          </p:cNvPr>
          <p:cNvGrpSpPr/>
          <p:nvPr/>
        </p:nvGrpSpPr>
        <p:grpSpPr>
          <a:xfrm>
            <a:off x="451432" y="6111089"/>
            <a:ext cx="799899" cy="872101"/>
            <a:chOff x="3975110" y="4838700"/>
            <a:chExt cx="906553" cy="988382"/>
          </a:xfrm>
        </p:grpSpPr>
        <p:grpSp>
          <p:nvGrpSpPr>
            <p:cNvPr id="112" name="Group 111">
              <a:extLst>
                <a:ext uri="{FF2B5EF4-FFF2-40B4-BE49-F238E27FC236}">
                  <a16:creationId xmlns:a16="http://schemas.microsoft.com/office/drawing/2014/main" id="{88842F9B-0FBD-2645-8D39-D98AA13ADCC8}"/>
                </a:ext>
              </a:extLst>
            </p:cNvPr>
            <p:cNvGrpSpPr/>
            <p:nvPr/>
          </p:nvGrpSpPr>
          <p:grpSpPr>
            <a:xfrm>
              <a:off x="3975110" y="4838700"/>
              <a:ext cx="906553" cy="988382"/>
              <a:chOff x="3471257" y="4797199"/>
              <a:chExt cx="906553" cy="988382"/>
            </a:xfrm>
          </p:grpSpPr>
          <p:sp>
            <p:nvSpPr>
              <p:cNvPr id="114" name="Shape 252">
                <a:extLst>
                  <a:ext uri="{FF2B5EF4-FFF2-40B4-BE49-F238E27FC236}">
                    <a16:creationId xmlns:a16="http://schemas.microsoft.com/office/drawing/2014/main" id="{43ED0197-6CB0-DF4E-B38B-5517A14789F0}"/>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sp>
            <p:nvSpPr>
              <p:cNvPr id="115" name="Shape 254">
                <a:extLst>
                  <a:ext uri="{FF2B5EF4-FFF2-40B4-BE49-F238E27FC236}">
                    <a16:creationId xmlns:a16="http://schemas.microsoft.com/office/drawing/2014/main" id="{DC14AC91-D6A7-7E47-9F52-0C03A1D9737E}"/>
                  </a:ext>
                </a:extLst>
              </p:cNvPr>
              <p:cNvSpPr/>
              <p:nvPr/>
            </p:nvSpPr>
            <p:spPr>
              <a:xfrm>
                <a:off x="3471257" y="5539377"/>
                <a:ext cx="906553"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CLOUD INTERNET</a:t>
                </a:r>
              </a:p>
              <a:p>
                <a:pPr lvl="0">
                  <a:defRPr sz="1800" b="0">
                    <a:solidFill>
                      <a:srgbClr val="000000"/>
                    </a:solidFill>
                  </a:defRPr>
                </a:pPr>
                <a:r>
                  <a:rPr lang="en-US" sz="706" dirty="0"/>
                  <a:t>SERVICES</a:t>
                </a:r>
                <a:endParaRPr sz="706" dirty="0"/>
              </a:p>
            </p:txBody>
          </p:sp>
        </p:grpSp>
        <p:pic>
          <p:nvPicPr>
            <p:cNvPr id="113" name="Picture 112">
              <a:extLst>
                <a:ext uri="{FF2B5EF4-FFF2-40B4-BE49-F238E27FC236}">
                  <a16:creationId xmlns:a16="http://schemas.microsoft.com/office/drawing/2014/main" id="{FC46647C-5043-A54C-B389-8C0FCACFE80F}"/>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16" name="Group 115">
            <a:extLst>
              <a:ext uri="{FF2B5EF4-FFF2-40B4-BE49-F238E27FC236}">
                <a16:creationId xmlns:a16="http://schemas.microsoft.com/office/drawing/2014/main" id="{27BAE8F8-5B02-8544-ABBC-301266424A85}"/>
              </a:ext>
            </a:extLst>
          </p:cNvPr>
          <p:cNvGrpSpPr/>
          <p:nvPr/>
        </p:nvGrpSpPr>
        <p:grpSpPr>
          <a:xfrm>
            <a:off x="3496189" y="6122629"/>
            <a:ext cx="621254" cy="729873"/>
            <a:chOff x="554858" y="4869023"/>
            <a:chExt cx="704088" cy="827190"/>
          </a:xfrm>
        </p:grpSpPr>
        <p:sp>
          <p:nvSpPr>
            <p:cNvPr id="117" name="Shape 254">
              <a:extLst>
                <a:ext uri="{FF2B5EF4-FFF2-40B4-BE49-F238E27FC236}">
                  <a16:creationId xmlns:a16="http://schemas.microsoft.com/office/drawing/2014/main" id="{45FF792A-B966-9F48-838D-57D926CBC8EA}"/>
                </a:ext>
              </a:extLst>
            </p:cNvPr>
            <p:cNvSpPr/>
            <p:nvPr/>
          </p:nvSpPr>
          <p:spPr>
            <a:xfrm>
              <a:off x="698483" y="5573111"/>
              <a:ext cx="436017"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ROUTER</a:t>
              </a:r>
              <a:endParaRPr sz="706" dirty="0"/>
            </a:p>
          </p:txBody>
        </p:sp>
        <p:grpSp>
          <p:nvGrpSpPr>
            <p:cNvPr id="118" name="Group 117">
              <a:extLst>
                <a:ext uri="{FF2B5EF4-FFF2-40B4-BE49-F238E27FC236}">
                  <a16:creationId xmlns:a16="http://schemas.microsoft.com/office/drawing/2014/main" id="{4F618D1F-0685-0D4E-AEFA-9FFC5D20C683}"/>
                </a:ext>
              </a:extLst>
            </p:cNvPr>
            <p:cNvGrpSpPr/>
            <p:nvPr/>
          </p:nvGrpSpPr>
          <p:grpSpPr>
            <a:xfrm>
              <a:off x="554858" y="4869023"/>
              <a:ext cx="704088" cy="704088"/>
              <a:chOff x="7776669" y="5031984"/>
              <a:chExt cx="751660" cy="692612"/>
            </a:xfrm>
          </p:grpSpPr>
          <p:sp>
            <p:nvSpPr>
              <p:cNvPr id="119" name="Shape 252">
                <a:extLst>
                  <a:ext uri="{FF2B5EF4-FFF2-40B4-BE49-F238E27FC236}">
                    <a16:creationId xmlns:a16="http://schemas.microsoft.com/office/drawing/2014/main" id="{BAD96D24-CE16-B74C-BE2C-6175BAF5690F}"/>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pic>
            <p:nvPicPr>
              <p:cNvPr id="120" name="Picture 119">
                <a:extLst>
                  <a:ext uri="{FF2B5EF4-FFF2-40B4-BE49-F238E27FC236}">
                    <a16:creationId xmlns:a16="http://schemas.microsoft.com/office/drawing/2014/main" id="{7409259C-3B2B-4E40-B051-B2DCD594AB7C}"/>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21" name="Group 120">
            <a:extLst>
              <a:ext uri="{FF2B5EF4-FFF2-40B4-BE49-F238E27FC236}">
                <a16:creationId xmlns:a16="http://schemas.microsoft.com/office/drawing/2014/main" id="{7D224660-A64A-2142-94E9-27D7A653ECA5}"/>
              </a:ext>
            </a:extLst>
          </p:cNvPr>
          <p:cNvGrpSpPr/>
          <p:nvPr/>
        </p:nvGrpSpPr>
        <p:grpSpPr>
          <a:xfrm>
            <a:off x="6676371" y="6120437"/>
            <a:ext cx="621254" cy="754133"/>
            <a:chOff x="3571995" y="4825806"/>
            <a:chExt cx="704088" cy="854684"/>
          </a:xfrm>
        </p:grpSpPr>
        <p:sp>
          <p:nvSpPr>
            <p:cNvPr id="122" name="Shape 254">
              <a:extLst>
                <a:ext uri="{FF2B5EF4-FFF2-40B4-BE49-F238E27FC236}">
                  <a16:creationId xmlns:a16="http://schemas.microsoft.com/office/drawing/2014/main" id="{9940605A-4E32-C148-BB54-5F0D2AACD5A8}"/>
                </a:ext>
              </a:extLst>
            </p:cNvPr>
            <p:cNvSpPr/>
            <p:nvPr/>
          </p:nvSpPr>
          <p:spPr>
            <a:xfrm>
              <a:off x="3768665" y="5557388"/>
              <a:ext cx="396049"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BRIDGE</a:t>
              </a:r>
              <a:endParaRPr sz="706" dirty="0"/>
            </a:p>
          </p:txBody>
        </p:sp>
        <p:grpSp>
          <p:nvGrpSpPr>
            <p:cNvPr id="125" name="Group 124">
              <a:extLst>
                <a:ext uri="{FF2B5EF4-FFF2-40B4-BE49-F238E27FC236}">
                  <a16:creationId xmlns:a16="http://schemas.microsoft.com/office/drawing/2014/main" id="{27A86D3C-ABE9-5C43-B38D-5BDF81CDFE2E}"/>
                </a:ext>
              </a:extLst>
            </p:cNvPr>
            <p:cNvGrpSpPr/>
            <p:nvPr/>
          </p:nvGrpSpPr>
          <p:grpSpPr>
            <a:xfrm>
              <a:off x="3571995" y="4825806"/>
              <a:ext cx="704088" cy="704088"/>
              <a:chOff x="1817518" y="5607780"/>
              <a:chExt cx="751660" cy="692612"/>
            </a:xfrm>
          </p:grpSpPr>
          <p:sp>
            <p:nvSpPr>
              <p:cNvPr id="126" name="Shape 252">
                <a:extLst>
                  <a:ext uri="{FF2B5EF4-FFF2-40B4-BE49-F238E27FC236}">
                    <a16:creationId xmlns:a16="http://schemas.microsoft.com/office/drawing/2014/main" id="{97B87950-8830-FD4F-8C9B-C296545F0A81}"/>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pic>
            <p:nvPicPr>
              <p:cNvPr id="127" name="Picture 126">
                <a:extLst>
                  <a:ext uri="{FF2B5EF4-FFF2-40B4-BE49-F238E27FC236}">
                    <a16:creationId xmlns:a16="http://schemas.microsoft.com/office/drawing/2014/main" id="{9FC4807F-1AE5-E84B-A359-FF15DD4E63F6}"/>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43" name="Group 42">
            <a:extLst>
              <a:ext uri="{FF2B5EF4-FFF2-40B4-BE49-F238E27FC236}">
                <a16:creationId xmlns:a16="http://schemas.microsoft.com/office/drawing/2014/main" id="{5ED01C81-E912-C949-BBA7-28F0F7276306}"/>
              </a:ext>
            </a:extLst>
          </p:cNvPr>
          <p:cNvGrpSpPr/>
          <p:nvPr/>
        </p:nvGrpSpPr>
        <p:grpSpPr>
          <a:xfrm>
            <a:off x="499383" y="2163604"/>
            <a:ext cx="621254" cy="765605"/>
            <a:chOff x="541190" y="2120347"/>
            <a:chExt cx="704088" cy="867686"/>
          </a:xfrm>
        </p:grpSpPr>
        <p:grpSp>
          <p:nvGrpSpPr>
            <p:cNvPr id="45" name="Group 44">
              <a:extLst>
                <a:ext uri="{FF2B5EF4-FFF2-40B4-BE49-F238E27FC236}">
                  <a16:creationId xmlns:a16="http://schemas.microsoft.com/office/drawing/2014/main" id="{B8641EBC-D8FD-D14C-88FA-6E861D3CBEDD}"/>
                </a:ext>
              </a:extLst>
            </p:cNvPr>
            <p:cNvGrpSpPr/>
            <p:nvPr/>
          </p:nvGrpSpPr>
          <p:grpSpPr>
            <a:xfrm>
              <a:off x="541190" y="2120347"/>
              <a:ext cx="704088" cy="867686"/>
              <a:chOff x="3571995" y="1987087"/>
              <a:chExt cx="704088" cy="867686"/>
            </a:xfrm>
          </p:grpSpPr>
          <p:sp>
            <p:nvSpPr>
              <p:cNvPr id="48" name="Shape 483">
                <a:extLst>
                  <a:ext uri="{FF2B5EF4-FFF2-40B4-BE49-F238E27FC236}">
                    <a16:creationId xmlns:a16="http://schemas.microsoft.com/office/drawing/2014/main" id="{E2137991-D8FE-EF4A-91B2-0E2811F5333C}"/>
                  </a:ext>
                </a:extLst>
              </p:cNvPr>
              <p:cNvSpPr/>
              <p:nvPr/>
            </p:nvSpPr>
            <p:spPr>
              <a:xfrm>
                <a:off x="3773444" y="2731671"/>
                <a:ext cx="343364"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RULES</a:t>
                </a:r>
              </a:p>
            </p:txBody>
          </p:sp>
          <p:sp>
            <p:nvSpPr>
              <p:cNvPr id="49" name="Shape 252">
                <a:extLst>
                  <a:ext uri="{FF2B5EF4-FFF2-40B4-BE49-F238E27FC236}">
                    <a16:creationId xmlns:a16="http://schemas.microsoft.com/office/drawing/2014/main" id="{5C10146C-4E39-1149-B8B6-DAB1A7E80521}"/>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grpSp>
        <p:pic>
          <p:nvPicPr>
            <p:cNvPr id="47" name="Picture 46">
              <a:extLst>
                <a:ext uri="{FF2B5EF4-FFF2-40B4-BE49-F238E27FC236}">
                  <a16:creationId xmlns:a16="http://schemas.microsoft.com/office/drawing/2014/main" id="{25FA7538-BE51-1D42-8202-FB71056CE8E3}"/>
                </a:ext>
              </a:extLst>
            </p:cNvPr>
            <p:cNvPicPr>
              <a:picLocks noChangeAspect="1"/>
            </p:cNvPicPr>
            <p:nvPr/>
          </p:nvPicPr>
          <p:blipFill>
            <a:blip r:embed="rId2"/>
            <a:stretch>
              <a:fillRect/>
            </a:stretch>
          </p:blipFill>
          <p:spPr>
            <a:xfrm>
              <a:off x="643100" y="2282846"/>
              <a:ext cx="488733" cy="390986"/>
            </a:xfrm>
            <a:prstGeom prst="rect">
              <a:avLst/>
            </a:prstGeom>
          </p:spPr>
        </p:pic>
      </p:grpSp>
      <p:grpSp>
        <p:nvGrpSpPr>
          <p:cNvPr id="50" name="Group 49">
            <a:extLst>
              <a:ext uri="{FF2B5EF4-FFF2-40B4-BE49-F238E27FC236}">
                <a16:creationId xmlns:a16="http://schemas.microsoft.com/office/drawing/2014/main" id="{3D339D5C-ACB7-D445-AD1E-E31DB75F0CED}"/>
              </a:ext>
            </a:extLst>
          </p:cNvPr>
          <p:cNvGrpSpPr/>
          <p:nvPr/>
        </p:nvGrpSpPr>
        <p:grpSpPr>
          <a:xfrm>
            <a:off x="3605511" y="2163604"/>
            <a:ext cx="621254" cy="849317"/>
            <a:chOff x="3635142" y="2115693"/>
            <a:chExt cx="704088" cy="962560"/>
          </a:xfrm>
        </p:grpSpPr>
        <p:grpSp>
          <p:nvGrpSpPr>
            <p:cNvPr id="51" name="Group 50">
              <a:extLst>
                <a:ext uri="{FF2B5EF4-FFF2-40B4-BE49-F238E27FC236}">
                  <a16:creationId xmlns:a16="http://schemas.microsoft.com/office/drawing/2014/main" id="{5F9B0403-5026-3F4B-80C5-5A60FE8D246C}"/>
                </a:ext>
              </a:extLst>
            </p:cNvPr>
            <p:cNvGrpSpPr/>
            <p:nvPr/>
          </p:nvGrpSpPr>
          <p:grpSpPr>
            <a:xfrm>
              <a:off x="3635142" y="2115693"/>
              <a:ext cx="704088" cy="962560"/>
              <a:chOff x="3635142" y="2115693"/>
              <a:chExt cx="704088" cy="962560"/>
            </a:xfrm>
          </p:grpSpPr>
          <p:grpSp>
            <p:nvGrpSpPr>
              <p:cNvPr id="55" name="Group 54">
                <a:extLst>
                  <a:ext uri="{FF2B5EF4-FFF2-40B4-BE49-F238E27FC236}">
                    <a16:creationId xmlns:a16="http://schemas.microsoft.com/office/drawing/2014/main" id="{395E49B8-C04A-074D-9A20-6CDFAA156019}"/>
                  </a:ext>
                </a:extLst>
              </p:cNvPr>
              <p:cNvGrpSpPr/>
              <p:nvPr/>
            </p:nvGrpSpPr>
            <p:grpSpPr>
              <a:xfrm>
                <a:off x="3635142" y="2115693"/>
                <a:ext cx="704088" cy="704088"/>
                <a:chOff x="6586374" y="3536992"/>
                <a:chExt cx="749808" cy="694944"/>
              </a:xfrm>
            </p:grpSpPr>
            <p:sp>
              <p:nvSpPr>
                <p:cNvPr id="57" name="Shape 252">
                  <a:extLst>
                    <a:ext uri="{FF2B5EF4-FFF2-40B4-BE49-F238E27FC236}">
                      <a16:creationId xmlns:a16="http://schemas.microsoft.com/office/drawing/2014/main" id="{59EF9890-AB5E-EE4A-875A-FB95259C7142}"/>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cxnSp>
              <p:nvCxnSpPr>
                <p:cNvPr id="58" name="Straight Arrow Connector 57">
                  <a:extLst>
                    <a:ext uri="{FF2B5EF4-FFF2-40B4-BE49-F238E27FC236}">
                      <a16:creationId xmlns:a16="http://schemas.microsoft.com/office/drawing/2014/main" id="{AF9ED2FF-9949-6A40-B210-DFA6F9BC89BD}"/>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094D57E8-579C-E84A-8A7F-8F99956F0CB5}"/>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E4F1E2C3-4CCA-1842-93E2-82DB84A50BA3}"/>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A8E7E042-BC25-6549-8665-5369BD980A69}"/>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56" name="Shape 483">
                <a:extLst>
                  <a:ext uri="{FF2B5EF4-FFF2-40B4-BE49-F238E27FC236}">
                    <a16:creationId xmlns:a16="http://schemas.microsoft.com/office/drawing/2014/main" id="{231D6690-1402-1741-B319-8F6DF2E5C71E}"/>
                  </a:ext>
                </a:extLst>
              </p:cNvPr>
              <p:cNvSpPr/>
              <p:nvPr/>
            </p:nvSpPr>
            <p:spPr>
              <a:xfrm>
                <a:off x="3749019" y="2832049"/>
                <a:ext cx="45418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IMAGE </a:t>
                </a:r>
              </a:p>
              <a:p>
                <a:pPr lvl="0">
                  <a:defRPr sz="1800" b="0">
                    <a:solidFill>
                      <a:srgbClr val="000000"/>
                    </a:solidFill>
                  </a:defRPr>
                </a:pPr>
                <a:r>
                  <a:rPr lang="en-US" sz="706" dirty="0"/>
                  <a:t>SERVICE</a:t>
                </a:r>
              </a:p>
            </p:txBody>
          </p:sp>
        </p:grpSp>
        <p:pic>
          <p:nvPicPr>
            <p:cNvPr id="54" name="Picture 53">
              <a:extLst>
                <a:ext uri="{FF2B5EF4-FFF2-40B4-BE49-F238E27FC236}">
                  <a16:creationId xmlns:a16="http://schemas.microsoft.com/office/drawing/2014/main" id="{5F2A41BB-2456-5E46-A419-00A37C732BAC}"/>
                </a:ext>
              </a:extLst>
            </p:cNvPr>
            <p:cNvPicPr>
              <a:picLocks noChangeAspect="1"/>
            </p:cNvPicPr>
            <p:nvPr/>
          </p:nvPicPr>
          <p:blipFill>
            <a:blip r:embed="rId3"/>
            <a:stretch>
              <a:fillRect/>
            </a:stretch>
          </p:blipFill>
          <p:spPr>
            <a:xfrm>
              <a:off x="3789779" y="2229959"/>
              <a:ext cx="409359" cy="480997"/>
            </a:xfrm>
            <a:prstGeom prst="rect">
              <a:avLst/>
            </a:prstGeom>
          </p:spPr>
        </p:pic>
      </p:grpSp>
      <p:grpSp>
        <p:nvGrpSpPr>
          <p:cNvPr id="62" name="Group 61">
            <a:extLst>
              <a:ext uri="{FF2B5EF4-FFF2-40B4-BE49-F238E27FC236}">
                <a16:creationId xmlns:a16="http://schemas.microsoft.com/office/drawing/2014/main" id="{3D942EDA-4955-1340-A995-2861E5E65901}"/>
              </a:ext>
            </a:extLst>
          </p:cNvPr>
          <p:cNvGrpSpPr/>
          <p:nvPr/>
        </p:nvGrpSpPr>
        <p:grpSpPr>
          <a:xfrm>
            <a:off x="6497543" y="2163604"/>
            <a:ext cx="621254" cy="862862"/>
            <a:chOff x="6537995" y="2100342"/>
            <a:chExt cx="704088" cy="977911"/>
          </a:xfrm>
        </p:grpSpPr>
        <p:grpSp>
          <p:nvGrpSpPr>
            <p:cNvPr id="63" name="Group 62">
              <a:extLst>
                <a:ext uri="{FF2B5EF4-FFF2-40B4-BE49-F238E27FC236}">
                  <a16:creationId xmlns:a16="http://schemas.microsoft.com/office/drawing/2014/main" id="{A981BAA3-4B1E-5548-8F1C-CE7A1EB9549B}"/>
                </a:ext>
              </a:extLst>
            </p:cNvPr>
            <p:cNvGrpSpPr/>
            <p:nvPr/>
          </p:nvGrpSpPr>
          <p:grpSpPr>
            <a:xfrm>
              <a:off x="6537995" y="2100342"/>
              <a:ext cx="704088" cy="704088"/>
              <a:chOff x="583315" y="4742217"/>
              <a:chExt cx="749808" cy="694944"/>
            </a:xfrm>
          </p:grpSpPr>
          <p:grpSp>
            <p:nvGrpSpPr>
              <p:cNvPr id="65" name="Group 64">
                <a:extLst>
                  <a:ext uri="{FF2B5EF4-FFF2-40B4-BE49-F238E27FC236}">
                    <a16:creationId xmlns:a16="http://schemas.microsoft.com/office/drawing/2014/main" id="{F6438AAF-38E4-8141-BBD0-1342069246F9}"/>
                  </a:ext>
                </a:extLst>
              </p:cNvPr>
              <p:cNvGrpSpPr/>
              <p:nvPr/>
            </p:nvGrpSpPr>
            <p:grpSpPr>
              <a:xfrm>
                <a:off x="583315" y="4742217"/>
                <a:ext cx="749808" cy="694944"/>
                <a:chOff x="515395" y="1714061"/>
                <a:chExt cx="749808" cy="694944"/>
              </a:xfrm>
            </p:grpSpPr>
            <p:sp>
              <p:nvSpPr>
                <p:cNvPr id="69" name="Shape 252">
                  <a:extLst>
                    <a:ext uri="{FF2B5EF4-FFF2-40B4-BE49-F238E27FC236}">
                      <a16:creationId xmlns:a16="http://schemas.microsoft.com/office/drawing/2014/main" id="{3A6FFA2F-F38C-9249-93C4-3DF35E4B5266}"/>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cxnSp>
              <p:nvCxnSpPr>
                <p:cNvPr id="71" name="Straight Arrow Connector 70">
                  <a:extLst>
                    <a:ext uri="{FF2B5EF4-FFF2-40B4-BE49-F238E27FC236}">
                      <a16:creationId xmlns:a16="http://schemas.microsoft.com/office/drawing/2014/main" id="{0FFBCD91-D450-0E42-AD95-6268476A2506}"/>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CB76DD7B-E9B8-5D42-A377-7C0581A6848C}"/>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BDD9927B-39EF-144F-AF82-EBC41D5C8689}"/>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75C6979B-4E21-F64C-9D8A-E7341D2C43E4}"/>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68" name="Picture 67">
                <a:extLst>
                  <a:ext uri="{FF2B5EF4-FFF2-40B4-BE49-F238E27FC236}">
                    <a16:creationId xmlns:a16="http://schemas.microsoft.com/office/drawing/2014/main" id="{F781FF19-6316-BF47-BB03-0008C38EA9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64" name="Shape 483">
              <a:extLst>
                <a:ext uri="{FF2B5EF4-FFF2-40B4-BE49-F238E27FC236}">
                  <a16:creationId xmlns:a16="http://schemas.microsoft.com/office/drawing/2014/main" id="{DB6FD1F0-F44C-3F4C-AD19-F410D12ED3CD}"/>
                </a:ext>
              </a:extLst>
            </p:cNvPr>
            <p:cNvSpPr/>
            <p:nvPr/>
          </p:nvSpPr>
          <p:spPr>
            <a:xfrm>
              <a:off x="6664015" y="2832049"/>
              <a:ext cx="45418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KEY</a:t>
              </a:r>
            </a:p>
            <a:p>
              <a:pPr lvl="0">
                <a:defRPr sz="1800" b="0">
                  <a:solidFill>
                    <a:srgbClr val="000000"/>
                  </a:solidFill>
                </a:defRPr>
              </a:pPr>
              <a:r>
                <a:rPr lang="en-US" sz="706" dirty="0"/>
                <a:t>SERVICE</a:t>
              </a:r>
            </a:p>
          </p:txBody>
        </p:sp>
      </p:grpSp>
      <p:grpSp>
        <p:nvGrpSpPr>
          <p:cNvPr id="76" name="Group 75">
            <a:extLst>
              <a:ext uri="{FF2B5EF4-FFF2-40B4-BE49-F238E27FC236}">
                <a16:creationId xmlns:a16="http://schemas.microsoft.com/office/drawing/2014/main" id="{C93F10F0-B113-134B-A085-92BD5D05F643}"/>
              </a:ext>
            </a:extLst>
          </p:cNvPr>
          <p:cNvGrpSpPr/>
          <p:nvPr/>
        </p:nvGrpSpPr>
        <p:grpSpPr>
          <a:xfrm>
            <a:off x="494294" y="3483783"/>
            <a:ext cx="621254" cy="844778"/>
            <a:chOff x="545605" y="3527197"/>
            <a:chExt cx="704088" cy="957415"/>
          </a:xfrm>
        </p:grpSpPr>
        <p:grpSp>
          <p:nvGrpSpPr>
            <p:cNvPr id="77" name="Group 76">
              <a:extLst>
                <a:ext uri="{FF2B5EF4-FFF2-40B4-BE49-F238E27FC236}">
                  <a16:creationId xmlns:a16="http://schemas.microsoft.com/office/drawing/2014/main" id="{8D132C05-3212-A048-BBC0-2BF126FCCCD4}"/>
                </a:ext>
              </a:extLst>
            </p:cNvPr>
            <p:cNvGrpSpPr/>
            <p:nvPr/>
          </p:nvGrpSpPr>
          <p:grpSpPr>
            <a:xfrm>
              <a:off x="545605" y="3527197"/>
              <a:ext cx="704088" cy="957415"/>
              <a:chOff x="6534498" y="3354894"/>
              <a:chExt cx="704088" cy="957415"/>
            </a:xfrm>
          </p:grpSpPr>
          <p:grpSp>
            <p:nvGrpSpPr>
              <p:cNvPr id="79" name="Group 78">
                <a:extLst>
                  <a:ext uri="{FF2B5EF4-FFF2-40B4-BE49-F238E27FC236}">
                    <a16:creationId xmlns:a16="http://schemas.microsoft.com/office/drawing/2014/main" id="{601F0794-68C6-7E4C-A49B-60C9DE247951}"/>
                  </a:ext>
                </a:extLst>
              </p:cNvPr>
              <p:cNvGrpSpPr/>
              <p:nvPr/>
            </p:nvGrpSpPr>
            <p:grpSpPr>
              <a:xfrm>
                <a:off x="6534498" y="3354894"/>
                <a:ext cx="704088" cy="704088"/>
                <a:chOff x="7218871" y="6217351"/>
                <a:chExt cx="829272" cy="692612"/>
              </a:xfrm>
            </p:grpSpPr>
            <p:sp>
              <p:nvSpPr>
                <p:cNvPr id="81" name="Shape 252">
                  <a:extLst>
                    <a:ext uri="{FF2B5EF4-FFF2-40B4-BE49-F238E27FC236}">
                      <a16:creationId xmlns:a16="http://schemas.microsoft.com/office/drawing/2014/main" id="{01D70926-BDA3-314D-A5C3-CEB83F18470A}"/>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cxnSp>
              <p:nvCxnSpPr>
                <p:cNvPr id="82" name="Straight Arrow Connector 81">
                  <a:extLst>
                    <a:ext uri="{FF2B5EF4-FFF2-40B4-BE49-F238E27FC236}">
                      <a16:creationId xmlns:a16="http://schemas.microsoft.com/office/drawing/2014/main" id="{F0EC9D83-6294-C74A-B2E8-01B099D48D7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80" name="Shape 254">
                <a:extLst>
                  <a:ext uri="{FF2B5EF4-FFF2-40B4-BE49-F238E27FC236}">
                    <a16:creationId xmlns:a16="http://schemas.microsoft.com/office/drawing/2014/main" id="{6CC622F3-D55B-754A-8DBE-72C174A65A19}"/>
                  </a:ext>
                </a:extLst>
              </p:cNvPr>
              <p:cNvSpPr/>
              <p:nvPr/>
            </p:nvSpPr>
            <p:spPr>
              <a:xfrm>
                <a:off x="6676815" y="4066105"/>
                <a:ext cx="377882"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VPN </a:t>
                </a:r>
              </a:p>
              <a:p>
                <a:pPr lvl="0">
                  <a:defRPr sz="1800" b="0">
                    <a:solidFill>
                      <a:srgbClr val="000000"/>
                    </a:solidFill>
                  </a:defRPr>
                </a:pPr>
                <a:r>
                  <a:rPr lang="en-US" sz="706" dirty="0"/>
                  <a:t>POLICY</a:t>
                </a:r>
              </a:p>
            </p:txBody>
          </p:sp>
        </p:grpSp>
        <p:pic>
          <p:nvPicPr>
            <p:cNvPr id="78" name="Picture 77">
              <a:extLst>
                <a:ext uri="{FF2B5EF4-FFF2-40B4-BE49-F238E27FC236}">
                  <a16:creationId xmlns:a16="http://schemas.microsoft.com/office/drawing/2014/main" id="{4543144A-E906-F745-B339-A2D5F28D4BE3}"/>
                </a:ext>
              </a:extLst>
            </p:cNvPr>
            <p:cNvPicPr>
              <a:picLocks noChangeAspect="1"/>
            </p:cNvPicPr>
            <p:nvPr/>
          </p:nvPicPr>
          <p:blipFill>
            <a:blip r:embed="rId5"/>
            <a:stretch>
              <a:fillRect/>
            </a:stretch>
          </p:blipFill>
          <p:spPr>
            <a:xfrm>
              <a:off x="661671" y="3733274"/>
              <a:ext cx="482652" cy="325645"/>
            </a:xfrm>
            <a:prstGeom prst="rect">
              <a:avLst/>
            </a:prstGeom>
          </p:spPr>
        </p:pic>
      </p:grpSp>
      <p:grpSp>
        <p:nvGrpSpPr>
          <p:cNvPr id="84" name="Group 83">
            <a:extLst>
              <a:ext uri="{FF2B5EF4-FFF2-40B4-BE49-F238E27FC236}">
                <a16:creationId xmlns:a16="http://schemas.microsoft.com/office/drawing/2014/main" id="{5AC5B59E-44FA-D541-9356-45C77A25A877}"/>
              </a:ext>
            </a:extLst>
          </p:cNvPr>
          <p:cNvGrpSpPr/>
          <p:nvPr/>
        </p:nvGrpSpPr>
        <p:grpSpPr>
          <a:xfrm>
            <a:off x="3559758" y="4029390"/>
            <a:ext cx="621254" cy="958059"/>
            <a:chOff x="3631421" y="3531625"/>
            <a:chExt cx="704088" cy="1085801"/>
          </a:xfrm>
        </p:grpSpPr>
        <p:grpSp>
          <p:nvGrpSpPr>
            <p:cNvPr id="85" name="Group 84">
              <a:extLst>
                <a:ext uri="{FF2B5EF4-FFF2-40B4-BE49-F238E27FC236}">
                  <a16:creationId xmlns:a16="http://schemas.microsoft.com/office/drawing/2014/main" id="{F356D802-5109-764A-A064-8F33939C06AB}"/>
                </a:ext>
              </a:extLst>
            </p:cNvPr>
            <p:cNvGrpSpPr/>
            <p:nvPr/>
          </p:nvGrpSpPr>
          <p:grpSpPr>
            <a:xfrm>
              <a:off x="3631421" y="3531625"/>
              <a:ext cx="704088" cy="1085801"/>
              <a:chOff x="3631421" y="3531625"/>
              <a:chExt cx="704088" cy="1085801"/>
            </a:xfrm>
          </p:grpSpPr>
          <p:sp>
            <p:nvSpPr>
              <p:cNvPr id="89" name="Shape 252">
                <a:extLst>
                  <a:ext uri="{FF2B5EF4-FFF2-40B4-BE49-F238E27FC236}">
                    <a16:creationId xmlns:a16="http://schemas.microsoft.com/office/drawing/2014/main" id="{FDDFD19F-703E-7048-A5DF-612C595794A1}"/>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sp>
            <p:nvSpPr>
              <p:cNvPr id="90" name="Shape 254">
                <a:extLst>
                  <a:ext uri="{FF2B5EF4-FFF2-40B4-BE49-F238E27FC236}">
                    <a16:creationId xmlns:a16="http://schemas.microsoft.com/office/drawing/2014/main" id="{D08D5BE8-586D-1646-B8EC-7F1E193CB0FD}"/>
                  </a:ext>
                </a:extLst>
              </p:cNvPr>
              <p:cNvSpPr/>
              <p:nvPr/>
            </p:nvSpPr>
            <p:spPr>
              <a:xfrm>
                <a:off x="3685821" y="4248120"/>
                <a:ext cx="584989" cy="3693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LOAD </a:t>
                </a:r>
              </a:p>
              <a:p>
                <a:pPr lvl="0">
                  <a:defRPr sz="1800" b="0">
                    <a:solidFill>
                      <a:srgbClr val="000000"/>
                    </a:solidFill>
                  </a:defRPr>
                </a:pPr>
                <a:r>
                  <a:rPr lang="en-US" sz="706" dirty="0"/>
                  <a:t>BALANCER </a:t>
                </a:r>
              </a:p>
              <a:p>
                <a:pPr lvl="0">
                  <a:defRPr sz="1800" b="0">
                    <a:solidFill>
                      <a:srgbClr val="000000"/>
                    </a:solidFill>
                  </a:defRPr>
                </a:pPr>
                <a:r>
                  <a:rPr lang="en-US" sz="706" dirty="0"/>
                  <a:t>POOL</a:t>
                </a:r>
                <a:endParaRPr sz="706" dirty="0"/>
              </a:p>
            </p:txBody>
          </p:sp>
        </p:grpSp>
        <p:pic>
          <p:nvPicPr>
            <p:cNvPr id="88" name="Picture 87">
              <a:extLst>
                <a:ext uri="{FF2B5EF4-FFF2-40B4-BE49-F238E27FC236}">
                  <a16:creationId xmlns:a16="http://schemas.microsoft.com/office/drawing/2014/main" id="{1B97B04E-958B-9249-8A98-03A869986B63}"/>
                </a:ext>
              </a:extLst>
            </p:cNvPr>
            <p:cNvPicPr>
              <a:picLocks noChangeAspect="1"/>
            </p:cNvPicPr>
            <p:nvPr/>
          </p:nvPicPr>
          <p:blipFill>
            <a:blip r:embed="rId6"/>
            <a:stretch>
              <a:fillRect/>
            </a:stretch>
          </p:blipFill>
          <p:spPr>
            <a:xfrm>
              <a:off x="3682694" y="3619763"/>
              <a:ext cx="592802" cy="553282"/>
            </a:xfrm>
            <a:prstGeom prst="rect">
              <a:avLst/>
            </a:prstGeom>
          </p:spPr>
        </p:pic>
      </p:grpSp>
      <p:grpSp>
        <p:nvGrpSpPr>
          <p:cNvPr id="91" name="Group 90">
            <a:extLst>
              <a:ext uri="{FF2B5EF4-FFF2-40B4-BE49-F238E27FC236}">
                <a16:creationId xmlns:a16="http://schemas.microsoft.com/office/drawing/2014/main" id="{C762985F-D789-624F-AA38-5E2F4C6AB00D}"/>
              </a:ext>
            </a:extLst>
          </p:cNvPr>
          <p:cNvGrpSpPr/>
          <p:nvPr/>
        </p:nvGrpSpPr>
        <p:grpSpPr>
          <a:xfrm>
            <a:off x="6493471" y="3483783"/>
            <a:ext cx="621254" cy="974933"/>
            <a:chOff x="6515468" y="3491384"/>
            <a:chExt cx="704088" cy="1104925"/>
          </a:xfrm>
        </p:grpSpPr>
        <p:sp>
          <p:nvSpPr>
            <p:cNvPr id="92" name="Shape 254">
              <a:extLst>
                <a:ext uri="{FF2B5EF4-FFF2-40B4-BE49-F238E27FC236}">
                  <a16:creationId xmlns:a16="http://schemas.microsoft.com/office/drawing/2014/main" id="{A82BAB6A-5DC8-6749-AE5B-CFD9C1077B8D}"/>
                </a:ext>
              </a:extLst>
            </p:cNvPr>
            <p:cNvSpPr/>
            <p:nvPr/>
          </p:nvSpPr>
          <p:spPr>
            <a:xfrm>
              <a:off x="6566148" y="4227003"/>
              <a:ext cx="584989" cy="3693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LOAD </a:t>
              </a:r>
            </a:p>
            <a:p>
              <a:pPr lvl="0">
                <a:defRPr sz="1800" b="0">
                  <a:solidFill>
                    <a:srgbClr val="000000"/>
                  </a:solidFill>
                </a:defRPr>
              </a:pPr>
              <a:r>
                <a:rPr lang="en-US" sz="706" dirty="0"/>
                <a:t>BALANCER </a:t>
              </a:r>
            </a:p>
            <a:p>
              <a:pPr lvl="0">
                <a:defRPr sz="1800" b="0">
                  <a:solidFill>
                    <a:srgbClr val="000000"/>
                  </a:solidFill>
                </a:defRPr>
              </a:pPr>
              <a:r>
                <a:rPr lang="en-US" sz="706" dirty="0"/>
                <a:t>LISTENER</a:t>
              </a:r>
              <a:endParaRPr sz="706" dirty="0"/>
            </a:p>
          </p:txBody>
        </p:sp>
        <p:sp>
          <p:nvSpPr>
            <p:cNvPr id="94" name="Shape 252">
              <a:extLst>
                <a:ext uri="{FF2B5EF4-FFF2-40B4-BE49-F238E27FC236}">
                  <a16:creationId xmlns:a16="http://schemas.microsoft.com/office/drawing/2014/main" id="{C32E7B7A-6E1E-5642-B30A-BDE3B6A01AC6}"/>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pic>
          <p:nvPicPr>
            <p:cNvPr id="95" name="Picture 94">
              <a:extLst>
                <a:ext uri="{FF2B5EF4-FFF2-40B4-BE49-F238E27FC236}">
                  <a16:creationId xmlns:a16="http://schemas.microsoft.com/office/drawing/2014/main" id="{96A5B266-BFEF-7D47-8F49-05D96A747EC6}"/>
                </a:ext>
              </a:extLst>
            </p:cNvPr>
            <p:cNvPicPr>
              <a:picLocks noChangeAspect="1"/>
            </p:cNvPicPr>
            <p:nvPr/>
          </p:nvPicPr>
          <p:blipFill>
            <a:blip r:embed="rId7"/>
            <a:stretch>
              <a:fillRect/>
            </a:stretch>
          </p:blipFill>
          <p:spPr>
            <a:xfrm>
              <a:off x="6587258" y="3556700"/>
              <a:ext cx="560508" cy="560508"/>
            </a:xfrm>
            <a:prstGeom prst="rect">
              <a:avLst/>
            </a:prstGeom>
          </p:spPr>
        </p:pic>
      </p:grpSp>
      <p:grpSp>
        <p:nvGrpSpPr>
          <p:cNvPr id="96" name="Group 95">
            <a:extLst>
              <a:ext uri="{FF2B5EF4-FFF2-40B4-BE49-F238E27FC236}">
                <a16:creationId xmlns:a16="http://schemas.microsoft.com/office/drawing/2014/main" id="{35B66FDA-4E44-AA4A-8F0E-F3C5BB596656}"/>
              </a:ext>
            </a:extLst>
          </p:cNvPr>
          <p:cNvGrpSpPr/>
          <p:nvPr/>
        </p:nvGrpSpPr>
        <p:grpSpPr>
          <a:xfrm>
            <a:off x="494294" y="4987449"/>
            <a:ext cx="624029" cy="865591"/>
            <a:chOff x="7214718" y="4827350"/>
            <a:chExt cx="707233" cy="981004"/>
          </a:xfrm>
        </p:grpSpPr>
        <p:grpSp>
          <p:nvGrpSpPr>
            <p:cNvPr id="97" name="Group 300">
              <a:extLst>
                <a:ext uri="{FF2B5EF4-FFF2-40B4-BE49-F238E27FC236}">
                  <a16:creationId xmlns:a16="http://schemas.microsoft.com/office/drawing/2014/main" id="{7A37C1A3-F041-284A-8755-23EF9E2A67B6}"/>
                </a:ext>
              </a:extLst>
            </p:cNvPr>
            <p:cNvGrpSpPr/>
            <p:nvPr/>
          </p:nvGrpSpPr>
          <p:grpSpPr>
            <a:xfrm>
              <a:off x="7214718" y="4827350"/>
              <a:ext cx="707233" cy="981004"/>
              <a:chOff x="1694" y="9504"/>
              <a:chExt cx="707232" cy="981002"/>
            </a:xfrm>
          </p:grpSpPr>
          <p:sp>
            <p:nvSpPr>
              <p:cNvPr id="99" name="Shape 298">
                <a:extLst>
                  <a:ext uri="{FF2B5EF4-FFF2-40B4-BE49-F238E27FC236}">
                    <a16:creationId xmlns:a16="http://schemas.microsoft.com/office/drawing/2014/main" id="{6EE8989D-E414-C647-BDA3-B2BD6F9F7AC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sz="1588" dirty="0"/>
              </a:p>
            </p:txBody>
          </p:sp>
          <p:sp>
            <p:nvSpPr>
              <p:cNvPr id="100" name="Shape 299">
                <a:extLst>
                  <a:ext uri="{FF2B5EF4-FFF2-40B4-BE49-F238E27FC236}">
                    <a16:creationId xmlns:a16="http://schemas.microsoft.com/office/drawing/2014/main" id="{DED1F417-A909-5D45-B716-D92E10A15E40}"/>
                  </a:ext>
                </a:extLst>
              </p:cNvPr>
              <p:cNvSpPr/>
              <p:nvPr/>
            </p:nvSpPr>
            <p:spPr>
              <a:xfrm>
                <a:off x="93137" y="744302"/>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CLOUD</a:t>
                </a:r>
              </a:p>
              <a:p>
                <a:pPr lvl="0">
                  <a:defRPr sz="1800" b="0">
                    <a:solidFill>
                      <a:srgbClr val="000000"/>
                    </a:solidFill>
                  </a:defRPr>
                </a:pPr>
                <a:r>
                  <a:rPr lang="en-US" sz="706" dirty="0"/>
                  <a:t>SERVICES</a:t>
                </a:r>
                <a:endParaRPr sz="706" dirty="0"/>
              </a:p>
            </p:txBody>
          </p:sp>
        </p:grpSp>
        <p:pic>
          <p:nvPicPr>
            <p:cNvPr id="98" name="Picture 97">
              <a:extLst>
                <a:ext uri="{FF2B5EF4-FFF2-40B4-BE49-F238E27FC236}">
                  <a16:creationId xmlns:a16="http://schemas.microsoft.com/office/drawing/2014/main" id="{5341A04A-82C8-394E-B89E-991AFE3A1176}"/>
                </a:ext>
              </a:extLst>
            </p:cNvPr>
            <p:cNvPicPr>
              <a:picLocks noChangeAspect="1"/>
            </p:cNvPicPr>
            <p:nvPr/>
          </p:nvPicPr>
          <p:blipFill>
            <a:blip r:embed="rId8"/>
            <a:stretch>
              <a:fillRect/>
            </a:stretch>
          </p:blipFill>
          <p:spPr>
            <a:xfrm>
              <a:off x="7287901" y="4933781"/>
              <a:ext cx="571500" cy="508000"/>
            </a:xfrm>
            <a:prstGeom prst="rect">
              <a:avLst/>
            </a:prstGeom>
          </p:spPr>
        </p:pic>
      </p:grpSp>
      <p:grpSp>
        <p:nvGrpSpPr>
          <p:cNvPr id="101" name="Group 100">
            <a:extLst>
              <a:ext uri="{FF2B5EF4-FFF2-40B4-BE49-F238E27FC236}">
                <a16:creationId xmlns:a16="http://schemas.microsoft.com/office/drawing/2014/main" id="{D8DDA17B-B7CB-1046-BFE8-10D35A987CF5}"/>
              </a:ext>
            </a:extLst>
          </p:cNvPr>
          <p:cNvGrpSpPr/>
          <p:nvPr/>
        </p:nvGrpSpPr>
        <p:grpSpPr>
          <a:xfrm>
            <a:off x="460726" y="6493890"/>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9"/>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1898789" y="6501854"/>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10"/>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11"/>
            <a:stretch>
              <a:fillRect/>
            </a:stretch>
          </p:blipFill>
          <p:spPr>
            <a:xfrm>
              <a:off x="2696308" y="6400257"/>
              <a:ext cx="776205" cy="648243"/>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6037</Words>
  <Application>Microsoft Macintosh PowerPoint</Application>
  <PresentationFormat>Custom</PresentationFormat>
  <Paragraphs>1016</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2020-01-13T17:50:34Z</dcterms:modified>
  <cp:category/>
</cp:coreProperties>
</file>